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isket Mono Bold" charset="1" panose="020B0509050000020004"/>
      <p:regular r:id="rId15"/>
    </p:embeddedFont>
    <p:embeddedFont>
      <p:font typeface="TT Autonomous Mono Bold" charset="1" panose="020B000303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0840" y="-5993417"/>
            <a:ext cx="19877064" cy="19877064"/>
          </a:xfrm>
          <a:custGeom>
            <a:avLst/>
            <a:gdLst/>
            <a:ahLst/>
            <a:cxnLst/>
            <a:rect r="r" b="b" t="t" l="l"/>
            <a:pathLst>
              <a:path h="19877064" w="19877064">
                <a:moveTo>
                  <a:pt x="0" y="0"/>
                </a:moveTo>
                <a:lnTo>
                  <a:pt x="19877064" y="0"/>
                </a:lnTo>
                <a:lnTo>
                  <a:pt x="19877064" y="19877064"/>
                </a:lnTo>
                <a:lnTo>
                  <a:pt x="0" y="1987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318466" y="2984684"/>
            <a:ext cx="15651067" cy="500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49"/>
              </a:lnSpc>
              <a:spcBef>
                <a:spcPct val="0"/>
              </a:spcBef>
            </a:pPr>
            <a:r>
              <a:rPr lang="en-US" sz="14321" strike="noStrike" u="none">
                <a:solidFill>
                  <a:srgbClr val="4DEE52"/>
                </a:solidFill>
                <a:latin typeface="Disket Mono Bold"/>
              </a:rPr>
              <a:t>HUNDIR LA</a:t>
            </a:r>
          </a:p>
          <a:p>
            <a:pPr algn="ctr" marL="0" indent="0" lvl="0">
              <a:lnSpc>
                <a:spcPts val="20049"/>
              </a:lnSpc>
              <a:spcBef>
                <a:spcPct val="0"/>
              </a:spcBef>
            </a:pPr>
            <a:r>
              <a:rPr lang="en-US" sz="14321" strike="noStrike" u="none">
                <a:solidFill>
                  <a:srgbClr val="4DEE52"/>
                </a:solidFill>
                <a:latin typeface="Disket Mono Bold"/>
              </a:rPr>
              <a:t>FLOTA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02754" y="914400"/>
            <a:ext cx="9169876" cy="93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4DEE52"/>
                </a:solidFill>
                <a:latin typeface="Disket Mono Bold"/>
              </a:rPr>
              <a:t>TEAM NAUTILUS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05028" cy="12729756"/>
          </a:xfrm>
          <a:custGeom>
            <a:avLst/>
            <a:gdLst/>
            <a:ahLst/>
            <a:cxnLst/>
            <a:rect r="r" b="b" t="t" l="l"/>
            <a:pathLst>
              <a:path h="12729756" w="18605028">
                <a:moveTo>
                  <a:pt x="0" y="0"/>
                </a:moveTo>
                <a:lnTo>
                  <a:pt x="18605028" y="0"/>
                </a:lnTo>
                <a:lnTo>
                  <a:pt x="18605028" y="12729756"/>
                </a:lnTo>
                <a:lnTo>
                  <a:pt x="0" y="12729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91571" y="3054672"/>
            <a:ext cx="3871403" cy="2443823"/>
          </a:xfrm>
          <a:custGeom>
            <a:avLst/>
            <a:gdLst/>
            <a:ahLst/>
            <a:cxnLst/>
            <a:rect r="r" b="b" t="t" l="l"/>
            <a:pathLst>
              <a:path h="2443823" w="3871403">
                <a:moveTo>
                  <a:pt x="0" y="0"/>
                </a:moveTo>
                <a:lnTo>
                  <a:pt x="3871402" y="0"/>
                </a:lnTo>
                <a:lnTo>
                  <a:pt x="3871402" y="2443823"/>
                </a:lnTo>
                <a:lnTo>
                  <a:pt x="0" y="24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08247" y="5787675"/>
            <a:ext cx="3871403" cy="2443823"/>
          </a:xfrm>
          <a:custGeom>
            <a:avLst/>
            <a:gdLst/>
            <a:ahLst/>
            <a:cxnLst/>
            <a:rect r="r" b="b" t="t" l="l"/>
            <a:pathLst>
              <a:path h="2443823" w="3871403">
                <a:moveTo>
                  <a:pt x="0" y="0"/>
                </a:moveTo>
                <a:lnTo>
                  <a:pt x="3871402" y="0"/>
                </a:lnTo>
                <a:lnTo>
                  <a:pt x="3871402" y="2443823"/>
                </a:lnTo>
                <a:lnTo>
                  <a:pt x="0" y="24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8608" y="5787675"/>
            <a:ext cx="3871403" cy="2443823"/>
          </a:xfrm>
          <a:custGeom>
            <a:avLst/>
            <a:gdLst/>
            <a:ahLst/>
            <a:cxnLst/>
            <a:rect r="r" b="b" t="t" l="l"/>
            <a:pathLst>
              <a:path h="2443823" w="3871403">
                <a:moveTo>
                  <a:pt x="0" y="0"/>
                </a:moveTo>
                <a:lnTo>
                  <a:pt x="3871402" y="0"/>
                </a:lnTo>
                <a:lnTo>
                  <a:pt x="3871402" y="2443823"/>
                </a:lnTo>
                <a:lnTo>
                  <a:pt x="0" y="24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6813" y="3054672"/>
            <a:ext cx="3871403" cy="2443823"/>
          </a:xfrm>
          <a:custGeom>
            <a:avLst/>
            <a:gdLst/>
            <a:ahLst/>
            <a:cxnLst/>
            <a:rect r="r" b="b" t="t" l="l"/>
            <a:pathLst>
              <a:path h="2443823" w="3871403">
                <a:moveTo>
                  <a:pt x="0" y="0"/>
                </a:moveTo>
                <a:lnTo>
                  <a:pt x="3871402" y="0"/>
                </a:lnTo>
                <a:lnTo>
                  <a:pt x="3871402" y="2443823"/>
                </a:lnTo>
                <a:lnTo>
                  <a:pt x="0" y="24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2465" y="3054637"/>
            <a:ext cx="3871403" cy="2443823"/>
          </a:xfrm>
          <a:custGeom>
            <a:avLst/>
            <a:gdLst/>
            <a:ahLst/>
            <a:cxnLst/>
            <a:rect r="r" b="b" t="t" l="l"/>
            <a:pathLst>
              <a:path h="2443823" w="3871403">
                <a:moveTo>
                  <a:pt x="0" y="0"/>
                </a:moveTo>
                <a:lnTo>
                  <a:pt x="3871403" y="0"/>
                </a:lnTo>
                <a:lnTo>
                  <a:pt x="3871403" y="2443823"/>
                </a:lnTo>
                <a:lnTo>
                  <a:pt x="0" y="244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14804" y="692306"/>
            <a:ext cx="5910567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4DEE52"/>
                </a:solidFill>
                <a:latin typeface="Disket Mono Bold"/>
              </a:rPr>
              <a:t>INTEGRANTES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5506" y="3696429"/>
            <a:ext cx="4428442" cy="70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000000"/>
                </a:solidFill>
                <a:latin typeface="TT Autonomous Mono Bold"/>
              </a:rPr>
              <a:t>Juanma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47167" y="3781462"/>
            <a:ext cx="4045842" cy="6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95"/>
              </a:lnSpc>
              <a:spcBef>
                <a:spcPct val="0"/>
              </a:spcBef>
            </a:pPr>
            <a:r>
              <a:rPr lang="en-US" sz="3782" strike="noStrike" u="none">
                <a:solidFill>
                  <a:srgbClr val="000000"/>
                </a:solidFill>
                <a:latin typeface="TT Autonomous Mono Bold"/>
              </a:rPr>
              <a:t>Lander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2465" y="3895739"/>
            <a:ext cx="3564360" cy="57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5"/>
              </a:lnSpc>
              <a:spcBef>
                <a:spcPct val="0"/>
              </a:spcBef>
            </a:pPr>
            <a:r>
              <a:rPr lang="en-US" sz="3332" strike="noStrike" u="none">
                <a:solidFill>
                  <a:srgbClr val="000000"/>
                </a:solidFill>
                <a:latin typeface="TT Autonomous Mono Bold"/>
              </a:rPr>
              <a:t>Luis Tamayo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6667" y="6355523"/>
            <a:ext cx="2955284" cy="95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7"/>
              </a:lnSpc>
              <a:spcBef>
                <a:spcPct val="0"/>
              </a:spcBef>
            </a:pPr>
            <a:r>
              <a:rPr lang="en-US" sz="2762" strike="noStrike" u="none">
                <a:solidFill>
                  <a:srgbClr val="000000"/>
                </a:solidFill>
                <a:latin typeface="TT Autonomous Mono Bold"/>
              </a:rPr>
              <a:t>Víctor Manuel </a:t>
            </a:r>
          </a:p>
          <a:p>
            <a:pPr algn="ctr" marL="0" indent="0" lvl="0">
              <a:lnSpc>
                <a:spcPts val="3867"/>
              </a:lnSpc>
              <a:spcBef>
                <a:spcPct val="0"/>
              </a:spcBef>
            </a:pPr>
            <a:r>
              <a:rPr lang="en-US" sz="2762" strike="noStrike" u="none">
                <a:solidFill>
                  <a:srgbClr val="000000"/>
                </a:solidFill>
                <a:latin typeface="TT Autonomous Mono Bold"/>
              </a:rPr>
              <a:t>De Sousa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25413" y="6591745"/>
            <a:ext cx="3075121" cy="48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4"/>
              </a:lnSpc>
              <a:spcBef>
                <a:spcPct val="0"/>
              </a:spcBef>
            </a:pPr>
            <a:r>
              <a:rPr lang="en-US" sz="2874" strike="noStrike" u="none">
                <a:solidFill>
                  <a:srgbClr val="000000"/>
                </a:solidFill>
                <a:latin typeface="TT Autonomous Mono Bold"/>
              </a:rPr>
              <a:t>Carlos Guerra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8493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41857" y="626921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329935"/>
                </a:solidFill>
                <a:latin typeface="Disket Mono Bold"/>
              </a:rPr>
              <a:t>EL CLASICO REGRESA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114" y="2211353"/>
            <a:ext cx="3224436" cy="70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50" y="2230403"/>
            <a:ext cx="14215450" cy="6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3522" strike="noStrike" u="none">
                <a:solidFill>
                  <a:srgbClr val="4DEE52"/>
                </a:solidFill>
                <a:latin typeface="Disket Mono Bold"/>
              </a:rPr>
              <a:t>CODIFICACIÓN EN PYTHON DE HUNDIR LA FLOTA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114" y="3200386"/>
            <a:ext cx="2610667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MOTIVO: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0020" y="3296241"/>
            <a:ext cx="13271644" cy="5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122" strike="noStrike" u="non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14" y="4189077"/>
            <a:ext cx="289983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ALCANCE: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020" y="4208127"/>
            <a:ext cx="13271644" cy="184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114" y="6597507"/>
            <a:ext cx="4292236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METODOLOGIA: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442" y="6607032"/>
            <a:ext cx="11799222" cy="6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1"/>
              </a:lnSpc>
              <a:spcBef>
                <a:spcPct val="0"/>
              </a:spcBef>
            </a:pPr>
            <a:r>
              <a:rPr lang="en-US" sz="3822" strike="noStrike" u="none">
                <a:solidFill>
                  <a:srgbClr val="0A200B"/>
                </a:solidFill>
                <a:latin typeface="Disket Mono Bold"/>
              </a:rPr>
              <a:t>PROGRAMACIÓN ORIENTADA A OBJETOS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114" y="7586198"/>
            <a:ext cx="412151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REQUERIDOR: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442" y="7586198"/>
            <a:ext cx="11799222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THE BRIDGE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8493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41857" y="626921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329935"/>
                </a:solidFill>
                <a:latin typeface="Disket Mono Bold"/>
              </a:rPr>
              <a:t>EL CLASICO REGRESA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114" y="2211353"/>
            <a:ext cx="3224436" cy="70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50" y="2230403"/>
            <a:ext cx="14215450" cy="6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3522" strike="noStrike" u="non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114" y="3200386"/>
            <a:ext cx="2610667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MOTIVO: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0020" y="3296241"/>
            <a:ext cx="13271644" cy="5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122" strike="noStrike" u="none">
                <a:solidFill>
                  <a:srgbClr val="4DEE52"/>
                </a:solidFill>
                <a:latin typeface="Disket Mono Bold"/>
              </a:rPr>
              <a:t>PROYECTO CALIFICATIVO DEL BOOTCAMP 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14" y="4189077"/>
            <a:ext cx="289983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ALCANCE: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020" y="4208127"/>
            <a:ext cx="13271644" cy="184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114" y="6597507"/>
            <a:ext cx="4292236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METODOLOGIA: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442" y="6607032"/>
            <a:ext cx="11799222" cy="6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1"/>
              </a:lnSpc>
              <a:spcBef>
                <a:spcPct val="0"/>
              </a:spcBef>
            </a:pPr>
            <a:r>
              <a:rPr lang="en-US" sz="3822" strike="noStrike" u="none">
                <a:solidFill>
                  <a:srgbClr val="0A200B"/>
                </a:solidFill>
                <a:latin typeface="Disket Mono Bold"/>
              </a:rPr>
              <a:t>PROGRAMACIÓN ORIENTADA A OBJETOS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114" y="7586198"/>
            <a:ext cx="412151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REQUERIDOR: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442" y="7586198"/>
            <a:ext cx="11799222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THE BRIDGE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8493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41857" y="626921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329935"/>
                </a:solidFill>
                <a:latin typeface="Disket Mono Bold"/>
              </a:rPr>
              <a:t>EL CLASICO REGRESA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114" y="2211353"/>
            <a:ext cx="3224436" cy="70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50" y="2230403"/>
            <a:ext cx="14215450" cy="6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3522" strike="noStrike" u="non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114" y="3200386"/>
            <a:ext cx="2610667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MOTIVO: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0020" y="3296241"/>
            <a:ext cx="13271644" cy="5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122" strike="noStrike" u="non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14" y="4189077"/>
            <a:ext cx="289983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ALCANCE: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020" y="4208127"/>
            <a:ext cx="13271644" cy="184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4DEE52"/>
                </a:solidFill>
                <a:latin typeface="Disket Mono Bold"/>
              </a:rPr>
              <a:t>EL PROYECTO SE CENTRA EN EL USO ÚNICAMENTE DE LAS HERRAMIENTAS VISTAS HASTA EL SPRINT 3 - ALGEBRA DE NUMPY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114" y="6597507"/>
            <a:ext cx="4292236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METODOLOGIA: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442" y="6607032"/>
            <a:ext cx="11799222" cy="6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1"/>
              </a:lnSpc>
              <a:spcBef>
                <a:spcPct val="0"/>
              </a:spcBef>
            </a:pPr>
            <a:r>
              <a:rPr lang="en-US" sz="3822" strike="noStrike" u="none">
                <a:solidFill>
                  <a:srgbClr val="0A200B"/>
                </a:solidFill>
                <a:latin typeface="Disket Mono Bold"/>
              </a:rPr>
              <a:t>PROGRAMACIÓN ORIENTADA A OBJETOS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114" y="7586198"/>
            <a:ext cx="412151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REQUERIDOR: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442" y="7586198"/>
            <a:ext cx="11799222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THE BRIDGE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8493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41857" y="626921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329935"/>
                </a:solidFill>
                <a:latin typeface="Disket Mono Bold"/>
              </a:rPr>
              <a:t>EL CLASICO REGRESA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114" y="2211353"/>
            <a:ext cx="3224436" cy="70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50" y="2230403"/>
            <a:ext cx="14215450" cy="6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3522" strike="noStrike" u="none">
                <a:solidFill>
                  <a:srgbClr val="0A200B"/>
                </a:solidFill>
                <a:latin typeface="Disket Mono Bold"/>
              </a:rPr>
              <a:t>CODIFICACIÓN EN PYTHON DE HUNDIR LA FLOTA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114" y="3200386"/>
            <a:ext cx="2610667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MOTIVO: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0020" y="3296241"/>
            <a:ext cx="13271644" cy="5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122" strike="noStrike" u="non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14" y="4189077"/>
            <a:ext cx="289983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ALCANCE: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020" y="4208127"/>
            <a:ext cx="13271644" cy="184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114" y="6597507"/>
            <a:ext cx="4292236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METODOLOGÍA: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442" y="6607032"/>
            <a:ext cx="11799222" cy="6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1"/>
              </a:lnSpc>
              <a:spcBef>
                <a:spcPct val="0"/>
              </a:spcBef>
            </a:pPr>
            <a:r>
              <a:rPr lang="en-US" sz="3822" strike="noStrike" u="none">
                <a:solidFill>
                  <a:srgbClr val="4DEE52"/>
                </a:solidFill>
                <a:latin typeface="Disket Mono Bold"/>
              </a:rPr>
              <a:t>PROGRAMACIÓN ORIENTADA A OBJETOS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114" y="7586198"/>
            <a:ext cx="412151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REQUERIDOR: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442" y="7586198"/>
            <a:ext cx="11799222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THE BRIDGE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38493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2"/>
                </a:lnTo>
                <a:lnTo>
                  <a:pt x="0" y="1251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41857" y="626921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329935"/>
                </a:solidFill>
                <a:latin typeface="Disket Mono Bold"/>
              </a:rPr>
              <a:t>EL CLASICO REGRESA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114" y="2211353"/>
            <a:ext cx="3224436" cy="70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OBJETIVO: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50" y="2230403"/>
            <a:ext cx="14215450" cy="60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1"/>
              </a:lnSpc>
              <a:spcBef>
                <a:spcPct val="0"/>
              </a:spcBef>
            </a:pPr>
            <a:r>
              <a:rPr lang="en-US" sz="3522" strike="noStrike" u="none">
                <a:solidFill>
                  <a:srgbClr val="0A200B"/>
                </a:solidFill>
                <a:latin typeface="Disket Mono Bold"/>
              </a:rPr>
              <a:t>CODIFICACION EN PYTHON DE HUNDIR LA FLOTA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114" y="3200386"/>
            <a:ext cx="2610667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MOTIVO: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70020" y="3296241"/>
            <a:ext cx="13271644" cy="5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71"/>
              </a:lnSpc>
              <a:spcBef>
                <a:spcPct val="0"/>
              </a:spcBef>
            </a:pPr>
            <a:r>
              <a:rPr lang="en-US" sz="3122" strike="noStrike" u="none">
                <a:solidFill>
                  <a:srgbClr val="0A200B"/>
                </a:solidFill>
                <a:latin typeface="Disket Mono Bold"/>
              </a:rPr>
              <a:t>PROYECTO CALIFICATIVO DEL BOOTCAMP DATA SCIENCE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14" y="4189077"/>
            <a:ext cx="289983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ALCANCE: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0020" y="4208127"/>
            <a:ext cx="13271644" cy="184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0A200B"/>
                </a:solidFill>
                <a:latin typeface="Disket Mono Bold"/>
              </a:rPr>
              <a:t>EL PROYECTO SE CENTRA EN EL USO ÚNICAMENTE DE LAS HERRAMIENTAS VISTAS HASTA EL SPRINT 3 - ALGEBRA DE NUMPY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114" y="6597507"/>
            <a:ext cx="4292236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0A200B"/>
                </a:solidFill>
                <a:latin typeface="Disket Mono Bold"/>
              </a:rPr>
              <a:t>METODOLOGIA: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442" y="6607032"/>
            <a:ext cx="11799222" cy="66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51"/>
              </a:lnSpc>
              <a:spcBef>
                <a:spcPct val="0"/>
              </a:spcBef>
            </a:pPr>
            <a:r>
              <a:rPr lang="en-US" sz="3822" strike="noStrike" u="none">
                <a:solidFill>
                  <a:srgbClr val="0A200B"/>
                </a:solidFill>
                <a:latin typeface="Disket Mono Bold"/>
              </a:rPr>
              <a:t>PROGRAMACIÓN ORIENTADA A OBJETOS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114" y="7586198"/>
            <a:ext cx="4121515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REQUERIDOR: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442" y="7586198"/>
            <a:ext cx="11799222" cy="70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1"/>
              </a:lnSpc>
              <a:spcBef>
                <a:spcPct val="0"/>
              </a:spcBef>
            </a:pPr>
            <a:r>
              <a:rPr lang="en-US" sz="4022" strike="noStrike" u="none">
                <a:solidFill>
                  <a:srgbClr val="4DEE52"/>
                </a:solidFill>
                <a:latin typeface="Disket Mono Bold"/>
              </a:rPr>
              <a:t>THE BRIDGE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167"/>
            <a:ext cx="18288000" cy="12512842"/>
          </a:xfrm>
          <a:custGeom>
            <a:avLst/>
            <a:gdLst/>
            <a:ahLst/>
            <a:cxnLst/>
            <a:rect r="r" b="b" t="t" l="l"/>
            <a:pathLst>
              <a:path h="12512842" w="18288000">
                <a:moveTo>
                  <a:pt x="0" y="0"/>
                </a:moveTo>
                <a:lnTo>
                  <a:pt x="18288000" y="0"/>
                </a:lnTo>
                <a:lnTo>
                  <a:pt x="18288000" y="12512843"/>
                </a:lnTo>
                <a:lnTo>
                  <a:pt x="0" y="12512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11844" y="1155751"/>
            <a:ext cx="12264311" cy="9131249"/>
          </a:xfrm>
          <a:custGeom>
            <a:avLst/>
            <a:gdLst/>
            <a:ahLst/>
            <a:cxnLst/>
            <a:rect r="r" b="b" t="t" l="l"/>
            <a:pathLst>
              <a:path h="9131249" w="12264311">
                <a:moveTo>
                  <a:pt x="0" y="0"/>
                </a:moveTo>
                <a:lnTo>
                  <a:pt x="12264312" y="0"/>
                </a:lnTo>
                <a:lnTo>
                  <a:pt x="12264312" y="9131249"/>
                </a:lnTo>
                <a:lnTo>
                  <a:pt x="0" y="913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0" t="0" r="-234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59921" y="1853011"/>
            <a:ext cx="10568158" cy="7926119"/>
          </a:xfrm>
          <a:custGeom>
            <a:avLst/>
            <a:gdLst/>
            <a:ahLst/>
            <a:cxnLst/>
            <a:rect r="r" b="b" t="t" l="l"/>
            <a:pathLst>
              <a:path h="7926119" w="10568158">
                <a:moveTo>
                  <a:pt x="0" y="0"/>
                </a:moveTo>
                <a:lnTo>
                  <a:pt x="10568158" y="0"/>
                </a:lnTo>
                <a:lnTo>
                  <a:pt x="10568158" y="7926119"/>
                </a:lnTo>
                <a:lnTo>
                  <a:pt x="0" y="7926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1857" y="217900"/>
            <a:ext cx="8804286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1"/>
              </a:lnSpc>
              <a:spcBef>
                <a:spcPct val="0"/>
              </a:spcBef>
            </a:pPr>
            <a:r>
              <a:rPr lang="en-US" sz="5422" strike="noStrike" u="none">
                <a:solidFill>
                  <a:srgbClr val="4DEE52"/>
                </a:solidFill>
                <a:latin typeface="Disket Mono Bold"/>
              </a:rPr>
              <a:t>DIAGRAMA DE FLUJO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59006" y="-2430864"/>
            <a:ext cx="20006012" cy="13688324"/>
          </a:xfrm>
          <a:custGeom>
            <a:avLst/>
            <a:gdLst/>
            <a:ahLst/>
            <a:cxnLst/>
            <a:rect r="r" b="b" t="t" l="l"/>
            <a:pathLst>
              <a:path h="13688324" w="20006012">
                <a:moveTo>
                  <a:pt x="0" y="0"/>
                </a:moveTo>
                <a:lnTo>
                  <a:pt x="20006012" y="0"/>
                </a:lnTo>
                <a:lnTo>
                  <a:pt x="20006012" y="13688324"/>
                </a:lnTo>
                <a:lnTo>
                  <a:pt x="0" y="13688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144306" y="3046705"/>
            <a:ext cx="11999389" cy="403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7714" strike="noStrike" u="none">
                <a:solidFill>
                  <a:srgbClr val="4DEE52"/>
                </a:solidFill>
                <a:latin typeface="Disket Mono Bold"/>
              </a:rPr>
              <a:t>MUCHISIMAS GRACIAS POR LA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DAGJJ-OjsAE</dc:identifier>
  <dcterms:modified xsi:type="dcterms:W3CDTF">2011-08-01T06:04:30Z</dcterms:modified>
  <cp:revision>1</cp:revision>
  <dc:title>hundir la flota</dc:title>
</cp:coreProperties>
</file>